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80" r:id="rId1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07E9CD-B369-4C69-8B22-97E50F82704E}" v="13" dt="2021-03-16T18:56:11.5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rgo Tasuja" userId="d185f08f-738d-4bac-b9f4-eca0484e23fe" providerId="ADAL" clId="{BF07E9CD-B369-4C69-8B22-97E50F82704E}"/>
    <pc:docChg chg="undo redo custSel addSld delSld modSld">
      <pc:chgData name="Hergo Tasuja" userId="d185f08f-738d-4bac-b9f4-eca0484e23fe" providerId="ADAL" clId="{BF07E9CD-B369-4C69-8B22-97E50F82704E}" dt="2021-03-18T08:24:37.862" v="804" actId="20577"/>
      <pc:docMkLst>
        <pc:docMk/>
      </pc:docMkLst>
      <pc:sldChg chg="delSp modSp mod">
        <pc:chgData name="Hergo Tasuja" userId="d185f08f-738d-4bac-b9f4-eca0484e23fe" providerId="ADAL" clId="{BF07E9CD-B369-4C69-8B22-97E50F82704E}" dt="2021-03-16T11:50:02.683" v="4" actId="1076"/>
        <pc:sldMkLst>
          <pc:docMk/>
          <pc:sldMk cId="2980649277" sldId="256"/>
        </pc:sldMkLst>
        <pc:spChg chg="del mod">
          <ac:chgData name="Hergo Tasuja" userId="d185f08f-738d-4bac-b9f4-eca0484e23fe" providerId="ADAL" clId="{BF07E9CD-B369-4C69-8B22-97E50F82704E}" dt="2021-03-16T11:49:59.028" v="3" actId="478"/>
          <ac:spMkLst>
            <pc:docMk/>
            <pc:sldMk cId="2980649277" sldId="256"/>
            <ac:spMk id="2" creationId="{40B6C5F1-3387-4349-9D5D-A13B241920B4}"/>
          </ac:spMkLst>
        </pc:spChg>
        <pc:picChg chg="mod">
          <ac:chgData name="Hergo Tasuja" userId="d185f08f-738d-4bac-b9f4-eca0484e23fe" providerId="ADAL" clId="{BF07E9CD-B369-4C69-8B22-97E50F82704E}" dt="2021-03-16T11:50:02.683" v="4" actId="1076"/>
          <ac:picMkLst>
            <pc:docMk/>
            <pc:sldMk cId="2980649277" sldId="256"/>
            <ac:picMk id="5" creationId="{27EAA293-93A3-4694-BA21-04569C2A67E2}"/>
          </ac:picMkLst>
        </pc:picChg>
      </pc:sldChg>
      <pc:sldChg chg="modSp mod">
        <pc:chgData name="Hergo Tasuja" userId="d185f08f-738d-4bac-b9f4-eca0484e23fe" providerId="ADAL" clId="{BF07E9CD-B369-4C69-8B22-97E50F82704E}" dt="2021-03-16T18:53:26.758" v="669" actId="20577"/>
        <pc:sldMkLst>
          <pc:docMk/>
          <pc:sldMk cId="1284258255" sldId="257"/>
        </pc:sldMkLst>
        <pc:spChg chg="mod">
          <ac:chgData name="Hergo Tasuja" userId="d185f08f-738d-4bac-b9f4-eca0484e23fe" providerId="ADAL" clId="{BF07E9CD-B369-4C69-8B22-97E50F82704E}" dt="2021-03-16T18:53:26.758" v="669" actId="20577"/>
          <ac:spMkLst>
            <pc:docMk/>
            <pc:sldMk cId="1284258255" sldId="257"/>
            <ac:spMk id="3" creationId="{4A18F558-4102-4BDF-BB0C-E2200E9AC4AF}"/>
          </ac:spMkLst>
        </pc:spChg>
      </pc:sldChg>
      <pc:sldChg chg="modSp mod">
        <pc:chgData name="Hergo Tasuja" userId="d185f08f-738d-4bac-b9f4-eca0484e23fe" providerId="ADAL" clId="{BF07E9CD-B369-4C69-8B22-97E50F82704E}" dt="2021-03-18T08:22:22.212" v="733" actId="20577"/>
        <pc:sldMkLst>
          <pc:docMk/>
          <pc:sldMk cId="1771414123" sldId="259"/>
        </pc:sldMkLst>
        <pc:spChg chg="mod">
          <ac:chgData name="Hergo Tasuja" userId="d185f08f-738d-4bac-b9f4-eca0484e23fe" providerId="ADAL" clId="{BF07E9CD-B369-4C69-8B22-97E50F82704E}" dt="2021-03-16T12:35:23.765" v="88" actId="20577"/>
          <ac:spMkLst>
            <pc:docMk/>
            <pc:sldMk cId="1771414123" sldId="259"/>
            <ac:spMk id="2" creationId="{8472EEAE-81FF-4287-8568-5C9224FA73B5}"/>
          </ac:spMkLst>
        </pc:spChg>
        <pc:spChg chg="mod">
          <ac:chgData name="Hergo Tasuja" userId="d185f08f-738d-4bac-b9f4-eca0484e23fe" providerId="ADAL" clId="{BF07E9CD-B369-4C69-8B22-97E50F82704E}" dt="2021-03-18T08:22:22.212" v="733" actId="20577"/>
          <ac:spMkLst>
            <pc:docMk/>
            <pc:sldMk cId="1771414123" sldId="259"/>
            <ac:spMk id="3" creationId="{02890349-932B-45C7-9284-28819EC6BC4B}"/>
          </ac:spMkLst>
        </pc:spChg>
      </pc:sldChg>
      <pc:sldChg chg="modSp mod">
        <pc:chgData name="Hergo Tasuja" userId="d185f08f-738d-4bac-b9f4-eca0484e23fe" providerId="ADAL" clId="{BF07E9CD-B369-4C69-8B22-97E50F82704E}" dt="2021-03-18T08:22:28.950" v="734" actId="20577"/>
        <pc:sldMkLst>
          <pc:docMk/>
          <pc:sldMk cId="1035214095" sldId="261"/>
        </pc:sldMkLst>
        <pc:spChg chg="mod">
          <ac:chgData name="Hergo Tasuja" userId="d185f08f-738d-4bac-b9f4-eca0484e23fe" providerId="ADAL" clId="{BF07E9CD-B369-4C69-8B22-97E50F82704E}" dt="2021-03-18T08:22:28.950" v="734" actId="20577"/>
          <ac:spMkLst>
            <pc:docMk/>
            <pc:sldMk cId="1035214095" sldId="261"/>
            <ac:spMk id="3" creationId="{858DFFAA-7733-44EF-96BD-30BB9ED2B680}"/>
          </ac:spMkLst>
        </pc:spChg>
      </pc:sldChg>
      <pc:sldChg chg="del">
        <pc:chgData name="Hergo Tasuja" userId="d185f08f-738d-4bac-b9f4-eca0484e23fe" providerId="ADAL" clId="{BF07E9CD-B369-4C69-8B22-97E50F82704E}" dt="2021-03-16T12:40:59.034" v="174" actId="2696"/>
        <pc:sldMkLst>
          <pc:docMk/>
          <pc:sldMk cId="3089114567" sldId="263"/>
        </pc:sldMkLst>
      </pc:sldChg>
      <pc:sldChg chg="del">
        <pc:chgData name="Hergo Tasuja" userId="d185f08f-738d-4bac-b9f4-eca0484e23fe" providerId="ADAL" clId="{BF07E9CD-B369-4C69-8B22-97E50F82704E}" dt="2021-03-16T12:48:54.298" v="302" actId="47"/>
        <pc:sldMkLst>
          <pc:docMk/>
          <pc:sldMk cId="2005898665" sldId="264"/>
        </pc:sldMkLst>
      </pc:sldChg>
      <pc:sldChg chg="del">
        <pc:chgData name="Hergo Tasuja" userId="d185f08f-738d-4bac-b9f4-eca0484e23fe" providerId="ADAL" clId="{BF07E9CD-B369-4C69-8B22-97E50F82704E}" dt="2021-03-16T12:48:54.943" v="303" actId="47"/>
        <pc:sldMkLst>
          <pc:docMk/>
          <pc:sldMk cId="498381338" sldId="265"/>
        </pc:sldMkLst>
      </pc:sldChg>
      <pc:sldChg chg="del">
        <pc:chgData name="Hergo Tasuja" userId="d185f08f-738d-4bac-b9f4-eca0484e23fe" providerId="ADAL" clId="{BF07E9CD-B369-4C69-8B22-97E50F82704E}" dt="2021-03-16T12:48:55.459" v="304" actId="47"/>
        <pc:sldMkLst>
          <pc:docMk/>
          <pc:sldMk cId="1893719000" sldId="266"/>
        </pc:sldMkLst>
      </pc:sldChg>
      <pc:sldChg chg="del">
        <pc:chgData name="Hergo Tasuja" userId="d185f08f-738d-4bac-b9f4-eca0484e23fe" providerId="ADAL" clId="{BF07E9CD-B369-4C69-8B22-97E50F82704E}" dt="2021-03-16T12:48:55.780" v="305" actId="47"/>
        <pc:sldMkLst>
          <pc:docMk/>
          <pc:sldMk cId="3105452257" sldId="268"/>
        </pc:sldMkLst>
      </pc:sldChg>
      <pc:sldChg chg="del">
        <pc:chgData name="Hergo Tasuja" userId="d185f08f-738d-4bac-b9f4-eca0484e23fe" providerId="ADAL" clId="{BF07E9CD-B369-4C69-8B22-97E50F82704E}" dt="2021-03-16T12:48:55.957" v="306" actId="47"/>
        <pc:sldMkLst>
          <pc:docMk/>
          <pc:sldMk cId="228253955" sldId="269"/>
        </pc:sldMkLst>
      </pc:sldChg>
      <pc:sldChg chg="del">
        <pc:chgData name="Hergo Tasuja" userId="d185f08f-738d-4bac-b9f4-eca0484e23fe" providerId="ADAL" clId="{BF07E9CD-B369-4C69-8B22-97E50F82704E}" dt="2021-03-16T12:48:56.125" v="307" actId="47"/>
        <pc:sldMkLst>
          <pc:docMk/>
          <pc:sldMk cId="1106785942" sldId="271"/>
        </pc:sldMkLst>
      </pc:sldChg>
      <pc:sldChg chg="del">
        <pc:chgData name="Hergo Tasuja" userId="d185f08f-738d-4bac-b9f4-eca0484e23fe" providerId="ADAL" clId="{BF07E9CD-B369-4C69-8B22-97E50F82704E}" dt="2021-03-16T12:48:56.307" v="308" actId="47"/>
        <pc:sldMkLst>
          <pc:docMk/>
          <pc:sldMk cId="3752797290" sldId="273"/>
        </pc:sldMkLst>
      </pc:sldChg>
      <pc:sldChg chg="del">
        <pc:chgData name="Hergo Tasuja" userId="d185f08f-738d-4bac-b9f4-eca0484e23fe" providerId="ADAL" clId="{BF07E9CD-B369-4C69-8B22-97E50F82704E}" dt="2021-03-16T12:48:56.466" v="309" actId="47"/>
        <pc:sldMkLst>
          <pc:docMk/>
          <pc:sldMk cId="3109314510" sldId="274"/>
        </pc:sldMkLst>
      </pc:sldChg>
      <pc:sldChg chg="del">
        <pc:chgData name="Hergo Tasuja" userId="d185f08f-738d-4bac-b9f4-eca0484e23fe" providerId="ADAL" clId="{BF07E9CD-B369-4C69-8B22-97E50F82704E}" dt="2021-03-16T12:48:56.648" v="310" actId="47"/>
        <pc:sldMkLst>
          <pc:docMk/>
          <pc:sldMk cId="3370706268" sldId="276"/>
        </pc:sldMkLst>
      </pc:sldChg>
      <pc:sldChg chg="del">
        <pc:chgData name="Hergo Tasuja" userId="d185f08f-738d-4bac-b9f4-eca0484e23fe" providerId="ADAL" clId="{BF07E9CD-B369-4C69-8B22-97E50F82704E}" dt="2021-03-16T12:48:57.023" v="311" actId="47"/>
        <pc:sldMkLst>
          <pc:docMk/>
          <pc:sldMk cId="532237101" sldId="277"/>
        </pc:sldMkLst>
      </pc:sldChg>
      <pc:sldChg chg="del">
        <pc:chgData name="Hergo Tasuja" userId="d185f08f-738d-4bac-b9f4-eca0484e23fe" providerId="ADAL" clId="{BF07E9CD-B369-4C69-8B22-97E50F82704E}" dt="2021-03-16T12:48:57.322" v="312" actId="47"/>
        <pc:sldMkLst>
          <pc:docMk/>
          <pc:sldMk cId="1639745086" sldId="278"/>
        </pc:sldMkLst>
      </pc:sldChg>
      <pc:sldChg chg="del">
        <pc:chgData name="Hergo Tasuja" userId="d185f08f-738d-4bac-b9f4-eca0484e23fe" providerId="ADAL" clId="{BF07E9CD-B369-4C69-8B22-97E50F82704E}" dt="2021-03-16T12:48:57.527" v="313" actId="47"/>
        <pc:sldMkLst>
          <pc:docMk/>
          <pc:sldMk cId="3667253235" sldId="279"/>
        </pc:sldMkLst>
      </pc:sldChg>
      <pc:sldChg chg="add del">
        <pc:chgData name="Hergo Tasuja" userId="d185f08f-738d-4bac-b9f4-eca0484e23fe" providerId="ADAL" clId="{BF07E9CD-B369-4C69-8B22-97E50F82704E}" dt="2021-03-16T12:48:59.932" v="315" actId="47"/>
        <pc:sldMkLst>
          <pc:docMk/>
          <pc:sldMk cId="2166086210" sldId="280"/>
        </pc:sldMkLst>
      </pc:sldChg>
      <pc:sldChg chg="modSp add mod">
        <pc:chgData name="Hergo Tasuja" userId="d185f08f-738d-4bac-b9f4-eca0484e23fe" providerId="ADAL" clId="{BF07E9CD-B369-4C69-8B22-97E50F82704E}" dt="2021-03-18T08:23:30.082" v="776" actId="207"/>
        <pc:sldMkLst>
          <pc:docMk/>
          <pc:sldMk cId="4079658270" sldId="281"/>
        </pc:sldMkLst>
        <pc:spChg chg="mod">
          <ac:chgData name="Hergo Tasuja" userId="d185f08f-738d-4bac-b9f4-eca0484e23fe" providerId="ADAL" clId="{BF07E9CD-B369-4C69-8B22-97E50F82704E}" dt="2021-03-18T08:23:30.082" v="776" actId="207"/>
          <ac:spMkLst>
            <pc:docMk/>
            <pc:sldMk cId="4079658270" sldId="281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8T08:23:55.205" v="791" actId="20577"/>
        <pc:sldMkLst>
          <pc:docMk/>
          <pc:sldMk cId="379183743" sldId="282"/>
        </pc:sldMkLst>
        <pc:spChg chg="mod">
          <ac:chgData name="Hergo Tasuja" userId="d185f08f-738d-4bac-b9f4-eca0484e23fe" providerId="ADAL" clId="{BF07E9CD-B369-4C69-8B22-97E50F82704E}" dt="2021-03-18T08:23:55.205" v="791" actId="20577"/>
          <ac:spMkLst>
            <pc:docMk/>
            <pc:sldMk cId="379183743" sldId="282"/>
            <ac:spMk id="3" creationId="{858DFFAA-7733-44EF-96BD-30BB9ED2B680}"/>
          </ac:spMkLst>
        </pc:spChg>
      </pc:sldChg>
      <pc:sldChg chg="modSp add del mod">
        <pc:chgData name="Hergo Tasuja" userId="d185f08f-738d-4bac-b9f4-eca0484e23fe" providerId="ADAL" clId="{BF07E9CD-B369-4C69-8B22-97E50F82704E}" dt="2021-03-16T13:28:07.852" v="465" actId="47"/>
        <pc:sldMkLst>
          <pc:docMk/>
          <pc:sldMk cId="873417608" sldId="283"/>
        </pc:sldMkLst>
        <pc:spChg chg="mod">
          <ac:chgData name="Hergo Tasuja" userId="d185f08f-738d-4bac-b9f4-eca0484e23fe" providerId="ADAL" clId="{BF07E9CD-B369-4C69-8B22-97E50F82704E}" dt="2021-03-16T12:50:30.729" v="346" actId="20577"/>
          <ac:spMkLst>
            <pc:docMk/>
            <pc:sldMk cId="873417608" sldId="283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8T08:24:37.862" v="804" actId="20577"/>
        <pc:sldMkLst>
          <pc:docMk/>
          <pc:sldMk cId="3341698574" sldId="283"/>
        </pc:sldMkLst>
        <pc:spChg chg="mod">
          <ac:chgData name="Hergo Tasuja" userId="d185f08f-738d-4bac-b9f4-eca0484e23fe" providerId="ADAL" clId="{BF07E9CD-B369-4C69-8B22-97E50F82704E}" dt="2021-03-18T08:24:37.862" v="804" actId="20577"/>
          <ac:spMkLst>
            <pc:docMk/>
            <pc:sldMk cId="3341698574" sldId="283"/>
            <ac:spMk id="3" creationId="{858DFFAA-7733-44EF-96BD-30BB9ED2B680}"/>
          </ac:spMkLst>
        </pc:spChg>
      </pc:sldChg>
      <pc:sldChg chg="modSp add del mod">
        <pc:chgData name="Hergo Tasuja" userId="d185f08f-738d-4bac-b9f4-eca0484e23fe" providerId="ADAL" clId="{BF07E9CD-B369-4C69-8B22-97E50F82704E}" dt="2021-03-16T13:28:10.088" v="466" actId="47"/>
        <pc:sldMkLst>
          <pc:docMk/>
          <pc:sldMk cId="652862992" sldId="284"/>
        </pc:sldMkLst>
        <pc:spChg chg="mod">
          <ac:chgData name="Hergo Tasuja" userId="d185f08f-738d-4bac-b9f4-eca0484e23fe" providerId="ADAL" clId="{BF07E9CD-B369-4C69-8B22-97E50F82704E}" dt="2021-03-16T12:50:26.907" v="345" actId="20577"/>
          <ac:spMkLst>
            <pc:docMk/>
            <pc:sldMk cId="652862992" sldId="284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6T18:55:23.725" v="682" actId="20577"/>
        <pc:sldMkLst>
          <pc:docMk/>
          <pc:sldMk cId="953041803" sldId="284"/>
        </pc:sldMkLst>
        <pc:spChg chg="mod">
          <ac:chgData name="Hergo Tasuja" userId="d185f08f-738d-4bac-b9f4-eca0484e23fe" providerId="ADAL" clId="{BF07E9CD-B369-4C69-8B22-97E50F82704E}" dt="2021-03-16T18:55:23.725" v="682" actId="20577"/>
          <ac:spMkLst>
            <pc:docMk/>
            <pc:sldMk cId="953041803" sldId="284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6T18:56:33.041" v="695" actId="20577"/>
        <pc:sldMkLst>
          <pc:docMk/>
          <pc:sldMk cId="684174878" sldId="285"/>
        </pc:sldMkLst>
        <pc:spChg chg="mod">
          <ac:chgData name="Hergo Tasuja" userId="d185f08f-738d-4bac-b9f4-eca0484e23fe" providerId="ADAL" clId="{BF07E9CD-B369-4C69-8B22-97E50F82704E}" dt="2021-03-16T18:56:33.041" v="695" actId="20577"/>
          <ac:spMkLst>
            <pc:docMk/>
            <pc:sldMk cId="684174878" sldId="285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6T18:56:48.947" v="699" actId="20577"/>
        <pc:sldMkLst>
          <pc:docMk/>
          <pc:sldMk cId="3584134394" sldId="286"/>
        </pc:sldMkLst>
        <pc:spChg chg="mod">
          <ac:chgData name="Hergo Tasuja" userId="d185f08f-738d-4bac-b9f4-eca0484e23fe" providerId="ADAL" clId="{BF07E9CD-B369-4C69-8B22-97E50F82704E}" dt="2021-03-16T13:41:13.047" v="546" actId="20577"/>
          <ac:spMkLst>
            <pc:docMk/>
            <pc:sldMk cId="3584134394" sldId="286"/>
            <ac:spMk id="2" creationId="{FB9A8E52-8722-4FF1-A34E-2220DB074A6C}"/>
          </ac:spMkLst>
        </pc:spChg>
        <pc:spChg chg="mod">
          <ac:chgData name="Hergo Tasuja" userId="d185f08f-738d-4bac-b9f4-eca0484e23fe" providerId="ADAL" clId="{BF07E9CD-B369-4C69-8B22-97E50F82704E}" dt="2021-03-16T18:56:48.947" v="699" actId="20577"/>
          <ac:spMkLst>
            <pc:docMk/>
            <pc:sldMk cId="3584134394" sldId="286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6T18:57:05.407" v="700" actId="20577"/>
        <pc:sldMkLst>
          <pc:docMk/>
          <pc:sldMk cId="3964047577" sldId="287"/>
        </pc:sldMkLst>
        <pc:spChg chg="mod">
          <ac:chgData name="Hergo Tasuja" userId="d185f08f-738d-4bac-b9f4-eca0484e23fe" providerId="ADAL" clId="{BF07E9CD-B369-4C69-8B22-97E50F82704E}" dt="2021-03-16T13:51:54.081" v="586" actId="20577"/>
          <ac:spMkLst>
            <pc:docMk/>
            <pc:sldMk cId="3964047577" sldId="287"/>
            <ac:spMk id="2" creationId="{FB9A8E52-8722-4FF1-A34E-2220DB074A6C}"/>
          </ac:spMkLst>
        </pc:spChg>
        <pc:spChg chg="mod">
          <ac:chgData name="Hergo Tasuja" userId="d185f08f-738d-4bac-b9f4-eca0484e23fe" providerId="ADAL" clId="{BF07E9CD-B369-4C69-8B22-97E50F82704E}" dt="2021-03-16T18:57:05.407" v="700" actId="20577"/>
          <ac:spMkLst>
            <pc:docMk/>
            <pc:sldMk cId="3964047577" sldId="287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6T13:57:52.526" v="592"/>
        <pc:sldMkLst>
          <pc:docMk/>
          <pc:sldMk cId="1112469030" sldId="288"/>
        </pc:sldMkLst>
        <pc:spChg chg="mod">
          <ac:chgData name="Hergo Tasuja" userId="d185f08f-738d-4bac-b9f4-eca0484e23fe" providerId="ADAL" clId="{BF07E9CD-B369-4C69-8B22-97E50F82704E}" dt="2021-03-16T13:57:52.526" v="592"/>
          <ac:spMkLst>
            <pc:docMk/>
            <pc:sldMk cId="1112469030" sldId="288"/>
            <ac:spMk id="2" creationId="{FB9A8E52-8722-4FF1-A34E-2220DB074A6C}"/>
          </ac:spMkLst>
        </pc:spChg>
        <pc:spChg chg="mod">
          <ac:chgData name="Hergo Tasuja" userId="d185f08f-738d-4bac-b9f4-eca0484e23fe" providerId="ADAL" clId="{BF07E9CD-B369-4C69-8B22-97E50F82704E}" dt="2021-03-16T13:57:44.373" v="591"/>
          <ac:spMkLst>
            <pc:docMk/>
            <pc:sldMk cId="1112469030" sldId="288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6T18:59:29.525" v="719" actId="20577"/>
        <pc:sldMkLst>
          <pc:docMk/>
          <pc:sldMk cId="4004886425" sldId="289"/>
        </pc:sldMkLst>
        <pc:spChg chg="mod">
          <ac:chgData name="Hergo Tasuja" userId="d185f08f-738d-4bac-b9f4-eca0484e23fe" providerId="ADAL" clId="{BF07E9CD-B369-4C69-8B22-97E50F82704E}" dt="2021-03-16T13:58:16.895" v="612" actId="20577"/>
          <ac:spMkLst>
            <pc:docMk/>
            <pc:sldMk cId="4004886425" sldId="289"/>
            <ac:spMk id="2" creationId="{FB9A8E52-8722-4FF1-A34E-2220DB074A6C}"/>
          </ac:spMkLst>
        </pc:spChg>
        <pc:spChg chg="mod">
          <ac:chgData name="Hergo Tasuja" userId="d185f08f-738d-4bac-b9f4-eca0484e23fe" providerId="ADAL" clId="{BF07E9CD-B369-4C69-8B22-97E50F82704E}" dt="2021-03-16T18:59:29.525" v="719" actId="20577"/>
          <ac:spMkLst>
            <pc:docMk/>
            <pc:sldMk cId="4004886425" sldId="289"/>
            <ac:spMk id="3" creationId="{858DFFAA-7733-44EF-96BD-30BB9ED2B680}"/>
          </ac:spMkLst>
        </pc:spChg>
      </pc:sldChg>
      <pc:sldChg chg="modSp add mod">
        <pc:chgData name="Hergo Tasuja" userId="d185f08f-738d-4bac-b9f4-eca0484e23fe" providerId="ADAL" clId="{BF07E9CD-B369-4C69-8B22-97E50F82704E}" dt="2021-03-16T14:04:56.868" v="657" actId="5793"/>
        <pc:sldMkLst>
          <pc:docMk/>
          <pc:sldMk cId="3765833672" sldId="290"/>
        </pc:sldMkLst>
        <pc:spChg chg="mod">
          <ac:chgData name="Hergo Tasuja" userId="d185f08f-738d-4bac-b9f4-eca0484e23fe" providerId="ADAL" clId="{BF07E9CD-B369-4C69-8B22-97E50F82704E}" dt="2021-03-16T14:02:35.876" v="654" actId="20577"/>
          <ac:spMkLst>
            <pc:docMk/>
            <pc:sldMk cId="3765833672" sldId="290"/>
            <ac:spMk id="2" creationId="{FB9A8E52-8722-4FF1-A34E-2220DB074A6C}"/>
          </ac:spMkLst>
        </pc:spChg>
        <pc:spChg chg="mod">
          <ac:chgData name="Hergo Tasuja" userId="d185f08f-738d-4bac-b9f4-eca0484e23fe" providerId="ADAL" clId="{BF07E9CD-B369-4C69-8B22-97E50F82704E}" dt="2021-03-16T14:04:56.868" v="657" actId="5793"/>
          <ac:spMkLst>
            <pc:docMk/>
            <pc:sldMk cId="3765833672" sldId="290"/>
            <ac:spMk id="3" creationId="{858DFFAA-7733-44EF-96BD-30BB9ED2B68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5ACBEF2-632B-4BD9-99B2-DF30E321C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CB76B43F-C029-4B03-9958-D8ACA895A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A425210-CBA3-4E70-8171-E10393914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77F5189-A875-4C51-B92D-BF8640D99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EC6E97F8-E62D-4C49-B20A-2311D6CEF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22417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0944D7A-3D33-4B7A-AF6F-2A9ED88B4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141651D9-DF2E-4CE5-980E-E77A65428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4282F9E-7139-421D-8243-27633FA6C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A606FC2-FB21-466C-A0F6-F95761B32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A7386C7-A992-44A8-9CF8-01E872476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2440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79EC7059-B290-4427-9124-4D549DE97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51679573-A4FE-4148-B55C-3B2AED233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0B3E0A4-FEBA-4B78-BC35-051CE0D46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4EB30B83-D4AB-4C1C-BCFD-7E1B11A12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D2A0C2DA-8373-437B-8D30-2BE73913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5079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581FD52-612A-420F-9FB6-E27D9FF79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6AD27BA-5598-44C7-BB62-C264A4842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90558A1-6067-42BB-93A8-7099D401B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D040E57-874A-4A37-880B-A9D7C55E3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EA4274E-B54A-48EB-9422-DA13F768D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801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94A0D7F-FD11-41EE-B442-2CCE6CA33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91FAB1BC-3F3B-4E1C-A787-993CEE2AE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48A4E53-1333-4D6A-B63B-B8D434766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4BB1CC0-290F-4F42-881D-12C29C07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ACEEC59-A1F2-4BDD-80E9-0EB9DEF9E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1730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C08FA10-1E71-4DA5-8151-41C24DF17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B65A2A3-2D90-4A90-A1B6-FAB6B142D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79600FAA-BD61-4F4C-86A8-AF1E7FA11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98B62836-E0BA-4638-8646-43982DAA8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CDD36762-F8AE-458B-AF7B-16EE3D83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6411D397-50F1-4BC6-8512-FB7B95BBB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4933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676DE68-6B1D-476F-A820-E8476289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7296A277-519A-4F7C-A8F5-CA921B946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2B4D6EB7-6A1F-475F-B9B4-50BD5E75D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2690538E-4285-491E-B2AA-1E1DFFFED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0FE5C93F-1FC5-4CEA-AE24-08DCD860F3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953C1595-B905-4BA1-AE18-BC94635BA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83B8C991-3C6F-4B27-8042-75E327AD2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DA87F829-1A94-48D7-A31B-96484BE58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7535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292364C-A850-4EB0-8956-2373CA442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3F70160C-2CB4-42D5-A315-227DBFA75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707D1C4E-F540-471C-91EC-B57850BB8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AEBF6355-5B71-44AA-A715-A9E5E1D2F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4375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4C7650E2-2EDE-4D7B-B232-B966106C2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D2D372D8-10D3-4258-A64A-1307D2AAD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3600F462-1C55-4D34-AEFC-81E0D1987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219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CA5067D-136E-42C5-A4E3-550F0D8E2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ECE6927-8CE8-4937-ACDD-20CE330EC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0E375D78-64F9-4731-83D4-9E84FDF08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10DCBB5E-EE5C-4A7B-A438-BA73E2E11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C35A96DA-5163-4F97-956D-FD91548E5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5324A585-5CD3-466B-8AB7-BDD15D6F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5624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2EB4B29-C5CA-43A1-A633-9CBE83863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DC97B313-7F7B-4A43-8439-2C0634E58C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51F235D0-DA80-4F51-8AA6-44ABC3D938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2288BF71-2F64-4AA6-990E-B59AF35E6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ED65DCD7-2572-4455-99AF-F83674D6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ACCEDFE4-F140-4422-B81C-94432B146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5268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23CBB1DB-6445-4071-A489-C3CD063E1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0E917FFE-8719-4F59-B571-9F6A7EC49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396CF25-01B1-4CF0-A302-9BD11BE637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A395B-0CB6-4466-B686-0879B3ADC22C}" type="datetimeFigureOut">
              <a:rPr lang="et-EE" smtClean="0"/>
              <a:t>18.03.2021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B9DE2551-BABB-486F-BB27-F5EF9235D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50869C7-372A-4C09-AB96-443937A834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333A3-5280-4021-B8BE-234778DDD2F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1402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>
            <a:extLst>
              <a:ext uri="{FF2B5EF4-FFF2-40B4-BE49-F238E27FC236}">
                <a16:creationId xmlns:a16="http://schemas.microsoft.com/office/drawing/2014/main" id="{0BDD4790-B645-4E8B-BBB6-E692ABFAB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t-EE" sz="4400" dirty="0"/>
              <a:t>Ülevaade arengukava täitmisest</a:t>
            </a:r>
          </a:p>
          <a:p>
            <a:r>
              <a:rPr lang="et-EE" sz="4400" dirty="0"/>
              <a:t>18.03.2021</a:t>
            </a:r>
          </a:p>
        </p:txBody>
      </p:sp>
      <p:pic>
        <p:nvPicPr>
          <p:cNvPr id="5" name="Pilt 4" descr="Pilt, millel on kujutatud joonistus&#10;&#10;Kirjeldus on genereeritud automaatselt">
            <a:extLst>
              <a:ext uri="{FF2B5EF4-FFF2-40B4-BE49-F238E27FC236}">
                <a16:creationId xmlns:a16="http://schemas.microsoft.com/office/drawing/2014/main" id="{27EAA293-93A3-4694-BA21-04569C2A6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850" y="762000"/>
            <a:ext cx="16383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649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2. MAJANDUSARENG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Tööstusalade loomine tööjärjekorras. Valminud on olulisemate tööstusalade analüüs.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Luuakse Hiiumaa turundusjuhi ametikoht - Arenduskeskuse koosseisus on digiturundusspetsialist, andmehaldusspetsialist (endine turismiinfospetsialist) ja turismiklastri juht.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Osaletakse üürimajade programmis. Kõrgessaare üürielamu.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Kaardistatakse saare taastuvenergia ja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biomajanduse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(sh jäätmete) potentsiaal - Tehtud on koostöös Saare, Lääne ja Pärnu maakondadega Lääne-Eesti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bioressursside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kaardistus (puit, metsa- ja puidutööstus, meremuda, turvas, pilliroog, põllumajandusmaa, teravili, aianduskultuurid, sööda tootmine).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Kaardistatakse Hiiumaal asuvad võimalikud äri- ja tootmismaad ning büroopinnad ning hoitakse sellekohane info avalikult kättesaadav.  - Tegevus alustatud, tegevus jätkub. Äri- ja büroopinnad avaldatud hiiumaa.ee veebilehel.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134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3. TARISTU JA ÜHENDUSED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Kõrgessaare kütusetankla rajamine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Ristna jahisadama taristu väljaarendamine</a:t>
            </a:r>
          </a:p>
          <a:p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Sõru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väikelaevasadama arendamine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Kiire internetiühenduse taristuvõrgu väljaehitamine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Kergliiklusteed - Paluküla, Lauka-Kõrgessaare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Korrastatakse koostöös kohalike kaluritega järk- järgult lautrikohad.  Nt Hirmuste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047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3. TARISTU JA ÜHENDUSED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Soojusmajandus: valla asutused viiakse üle energia- ja ressursisäästlikumatele soojusallikatele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Koostatakse soojusmajanduse arengukavad. Suuremõisa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Heitveekäitlus: rekonstrueeritakse probleemsed reoveepuhastid (nt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Jausa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Tärkma, Kärdla). Kärdla Veevärk on koostamas kõikide (osa)valdade ÜVK arengukavadest ühist Hiiumaa valla ÜVK arengukava.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Jäätmekäitlus: kogutakse pakendijäätmed selle tekkekohal.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Jäätmekäitlus: juurutatakse biolaguneva jäätmete sorteerimise ja kogumise süsteem.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Tänavavalgustus: viiakse järk-järgult tänavavalgustus üle energiasäästlikele LED- lampidele ning taastuvenergiaallikate toitele.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69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4. KÜLASTUSKESKKOND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Kärdla Keskväljak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Tuuletorn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Loodi muuseumide ja Tuuletorni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ühispilet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Hiiumaa supluskohtade arendamine ja korrashoid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Hiiumaa kohaturundusstrateegia ning tegevuskava on valmis. Tegevusi on kavandatud rahastada osaliselt programmist PATEE 2020-2023, samuti maakondlikest arendusrahadest.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Analüüsitakse sihtasutuse (SA) loomise vajalikkust kogu Suuremõisa lossikompleksi majandamiseks ja arendamiseks. Esialgu ei ole plaanis luua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SA-d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Arendustegevust planeerib ja juhib MTÜ Suuremõisa loss, mis </a:t>
            </a:r>
            <a:r>
              <a:rPr lang="et-EE" sz="2000">
                <a:latin typeface="Times New Roman" panose="02020603050405020304" pitchFamily="18" charset="0"/>
                <a:cs typeface="Times New Roman" panose="02020603050405020304" pitchFamily="18" charset="0"/>
              </a:rPr>
              <a:t>koostab äriplaani 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kogu kompleksi majandamiseks.</a:t>
            </a:r>
          </a:p>
        </p:txBody>
      </p:sp>
    </p:spTree>
    <p:extLst>
      <p:ext uri="{BB962C8B-B14F-4D97-AF65-F5344CB8AC3E}">
        <p14:creationId xmlns:p14="http://schemas.microsoft.com/office/powerpoint/2010/main" val="4004886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5. KESKKONNAHOID JA -TEADLIKKUS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Nuutri,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Luguse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Jausa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ning Suuremõisa jõe suublate puhastamine, Suuremõisa tiikide puhastamine.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Suuremõisa jõe koelmualade taastamine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Hiiumaa jäätmejaama tehnoloogia kaasajastamine, taristu uuendamine ja laiendamine.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Osaletakse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hajaasustuse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programmis.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Energia- ja kliimakava koostamine.</a:t>
            </a:r>
          </a:p>
          <a:p>
            <a:pPr marL="0" indent="0">
              <a:buNone/>
            </a:pPr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33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07F2BF6-1D3C-4E66-B0C3-A9DF7D0F1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E986565-00BB-4386-A811-9F8080BA6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 algn="ctr">
              <a:buNone/>
            </a:pPr>
            <a:r>
              <a:rPr lang="et-EE" sz="4800" b="1" dirty="0"/>
              <a:t>Rahulikku meelt ja tugevat tervist!</a:t>
            </a:r>
          </a:p>
        </p:txBody>
      </p:sp>
    </p:spTree>
    <p:extLst>
      <p:ext uri="{BB962C8B-B14F-4D97-AF65-F5344CB8AC3E}">
        <p14:creationId xmlns:p14="http://schemas.microsoft.com/office/powerpoint/2010/main" val="2166086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7D932D4-6617-4CD1-97FF-935FC6C89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t-EE" b="1" dirty="0"/>
            </a:br>
            <a:br>
              <a:rPr lang="et-EE" b="1" dirty="0"/>
            </a:br>
            <a:r>
              <a:rPr lang="et-EE" sz="5300" b="1" dirty="0"/>
              <a:t>1. INIMARENG</a:t>
            </a:r>
            <a:br>
              <a:rPr lang="et-EE" dirty="0"/>
            </a:br>
            <a:br>
              <a:rPr lang="et-EE" dirty="0"/>
            </a:b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A18F558-4102-4BDF-BB0C-E2200E9A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Peamine probleem: </a:t>
            </a:r>
          </a:p>
          <a:p>
            <a:pPr marL="0" indent="0">
              <a:buNone/>
            </a:pP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Elanikkonna vähenemine ja vananemine </a:t>
            </a: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Rahvastikuregistri andmetel: </a:t>
            </a:r>
          </a:p>
          <a:p>
            <a:pPr marL="0" indent="0">
              <a:buNone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9 580 (01.01.2018);	9446 (01.03.2020);		9513 (01.03.2021)</a:t>
            </a:r>
          </a:p>
          <a:p>
            <a:pPr marL="0" indent="0">
              <a:buNone/>
            </a:pPr>
            <a:r>
              <a:rPr lang="et-E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- 134 kahe aastaga	 		+ 67 aastaga</a:t>
            </a: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58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472EEAE-81FF-4287-8568-5C9224FA7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1. INIMARENG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2890349-932B-45C7-9284-28819EC6B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325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 VALITSEMINE</a:t>
            </a:r>
          </a:p>
          <a:p>
            <a:pPr marL="0" indent="0">
              <a:buNone/>
            </a:pP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 aastast on ametis </a:t>
            </a:r>
            <a:r>
              <a:rPr lang="et-E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sisekontrolör</a:t>
            </a:r>
            <a:endParaRPr lang="et-EE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Külavanema statuut kehtestatud</a:t>
            </a:r>
          </a:p>
          <a:p>
            <a:r>
              <a:rPr lang="et-EE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(Osa-)v</a:t>
            </a:r>
            <a:r>
              <a:rPr lang="et-EE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allavalitsuse töötajate rahulolu uuringu läbi viidud</a:t>
            </a:r>
          </a:p>
          <a:p>
            <a:r>
              <a:rPr lang="et-E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Üldplaneering töös</a:t>
            </a:r>
            <a:endParaRPr lang="et-EE" sz="22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41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1. INIMARENG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TURVALISUS</a:t>
            </a:r>
            <a:endParaRPr lang="et-E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Turvalisuse nõukogu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Kriisikomisjon</a:t>
            </a:r>
          </a:p>
          <a:p>
            <a:r>
              <a:rPr lang="et-EE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Helkurikampaania, jalgratta kiivrite jagamine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PPA,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PäA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Transpordiamet jt koostööprojektid ja ennetus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1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1. INIMARENG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RAHVATERVIS</a:t>
            </a:r>
            <a:endParaRPr lang="et-E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Noore spetsialisti toetus.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Personaalsed tervislikud menüüd kõikidele haridusasutustele</a:t>
            </a:r>
            <a:b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Tervena elada jäänud aastad sünnimomendil.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Algpunkt 2017/18 mehed 54,11 ja naised 58,88.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Viimased Statistikaameti andmed, mehed </a:t>
            </a:r>
            <a:r>
              <a:rPr lang="et-EE" sz="20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56,31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 naised </a:t>
            </a:r>
            <a:r>
              <a:rPr lang="et-EE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56,80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658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1. INIMARENG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</a:t>
            </a:r>
            <a:r>
              <a:rPr lang="et-EE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600" b="1" i="0" dirty="0">
                <a:effectLst/>
                <a:latin typeface="Times New Roman" panose="02020603050405020304" pitchFamily="18" charset="0"/>
              </a:rPr>
              <a:t>VABA AEG, SPORT, KULTUUR JA NOORSOOTÖÖ</a:t>
            </a:r>
            <a:endParaRPr lang="et-E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Hiiumaa Spordikeskus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Käina Kultuurikeskuse renoveerimine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Paluküla terviseraja arendamine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Palade Spordihoone renoveerimine</a:t>
            </a:r>
          </a:p>
          <a:p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Nurste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krossiraja korrastamine</a:t>
            </a:r>
          </a:p>
        </p:txBody>
      </p:sp>
    </p:spTree>
    <p:extLst>
      <p:ext uri="{BB962C8B-B14F-4D97-AF65-F5344CB8AC3E}">
        <p14:creationId xmlns:p14="http://schemas.microsoft.com/office/powerpoint/2010/main" val="37918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1. INIMARENG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</a:t>
            </a:r>
            <a:r>
              <a:rPr lang="et-EE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600" b="1" i="0" dirty="0">
                <a:effectLst/>
                <a:latin typeface="Times New Roman" panose="02020603050405020304" pitchFamily="18" charset="0"/>
              </a:rPr>
              <a:t>VABA AEG, SPORT, KULTUUR JA NOORSOOTÖÖ</a:t>
            </a:r>
            <a:endParaRPr lang="et-E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Toetatakse merespordi harrastamist -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Sõru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Merekool ja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Dagö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tegutsevad kolmes sadamas. Koostöö Vallavalitsuse, Spordikooli, Spordiliidu ja klubidega.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Loodud Spordinõukogu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 aastal võeti vastu HH ja HT täiendava toetuse kord. Viidi läbi noorte küsimustik, mille tulemusi võetakse arvesse 2021 aasta prioriteetide seadmisel.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Kuused OÜ – taotlus mobiilse välilava soetamiseks, mis on saanud positiivse vastuse, vald toetab.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Laenutus- ja tagastusautomaadid raamatukogudes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698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1. INIMARENG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lang="et-EE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600" b="1" i="0" dirty="0">
                <a:effectLst/>
                <a:latin typeface="Times New Roman" panose="02020603050405020304" pitchFamily="18" charset="0"/>
              </a:rPr>
              <a:t>HARIDUS</a:t>
            </a:r>
            <a:endParaRPr lang="et-E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Kärdla Põhikooli uue õppehoone rajamine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Kõpu õppekompleksile lisatakse lisaks õppefunktsioonile muid tegevussuundi.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Tagatakse tugispetsialistide kättesaadavus kõigile kooli- ja lasteaialastele - täiendavaid kohti loodud vastavalt vajadustele ja võimalustele. Vallavalitsuse struktuuri on loodud psühholoogi ametikoht, kes hakkab pakkuma teenust Hiiumaa lasteasutustele.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Rajatakse kooliaiad või -peenrad.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Haridusasutustesse rajatakse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siseterviserajad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 /või -alad ning parendatakse võimalusi aktiivsete õuevahetundide pidamiseks. 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041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9A8E52-8722-4FF1-A34E-2220DB07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1. INIMARENG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8DFFAA-7733-44EF-96BD-30BB9ED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1.6</a:t>
            </a:r>
            <a:r>
              <a:rPr lang="et-EE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600" b="1" i="0" dirty="0">
                <a:effectLst/>
                <a:latin typeface="Times New Roman" panose="02020603050405020304" pitchFamily="18" charset="0"/>
              </a:rPr>
              <a:t>SOTSIAALNE KAITSE</a:t>
            </a:r>
            <a:endParaRPr lang="et-E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Sotsiaalkeskuse ehitamine (Pargi 3)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Hiiu Maakonna Hooldekeskus Tohvri laiendamine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Hellamaa perekeskuse arendamine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Laiendatakse päevakeskuse teenuse pakkumist Käina osavallas.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Eakate hulgas küsitlus läbi viidud 2019.a, küsitlus plaanis ka teiste sihtgruppide seas - 2021 märtsis puuetega tööealiste elanike küsitlus.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174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720</Words>
  <Application>Microsoft Office PowerPoint</Application>
  <PresentationFormat>Laiekraan</PresentationFormat>
  <Paragraphs>106</Paragraphs>
  <Slides>15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Office'i kujundus</vt:lpstr>
      <vt:lpstr>PowerPointi esitlus</vt:lpstr>
      <vt:lpstr>  1. INIMARENG  </vt:lpstr>
      <vt:lpstr>1. INIMARENG</vt:lpstr>
      <vt:lpstr>1. INIMARENG</vt:lpstr>
      <vt:lpstr>1. INIMARENG</vt:lpstr>
      <vt:lpstr>1. INIMARENG</vt:lpstr>
      <vt:lpstr>1. INIMARENG</vt:lpstr>
      <vt:lpstr>1. INIMARENG</vt:lpstr>
      <vt:lpstr>1. INIMARENG</vt:lpstr>
      <vt:lpstr>2. MAJANDUSARENG</vt:lpstr>
      <vt:lpstr>3. TARISTU JA ÜHENDUSED</vt:lpstr>
      <vt:lpstr>3. TARISTU JA ÜHENDUSED</vt:lpstr>
      <vt:lpstr>4. KÜLASTUSKESKKOND</vt:lpstr>
      <vt:lpstr>5. KESKKONNAHOID JA -TEADLIKKUS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Aivi Telvik</dc:creator>
  <cp:lastModifiedBy>Hergo Tasuja</cp:lastModifiedBy>
  <cp:revision>84</cp:revision>
  <dcterms:created xsi:type="dcterms:W3CDTF">2020-03-18T13:37:08Z</dcterms:created>
  <dcterms:modified xsi:type="dcterms:W3CDTF">2021-03-18T08:24:51Z</dcterms:modified>
</cp:coreProperties>
</file>